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8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55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21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05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958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42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987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35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05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17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58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58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22BDA-D84A-4735-817D-6D8391BEE1B3}" type="datetimeFigureOut">
              <a:rPr lang="en-IN" smtClean="0"/>
              <a:t>30-01-2014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28090-1DAA-4808-A56A-E94CEECE08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984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43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7920880" cy="52871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199329"/>
            <a:ext cx="2520280" cy="16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4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93823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4624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4624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4624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99392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2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4624"/>
            <a:ext cx="9144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6632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663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2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6663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8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anand</dc:creator>
  <cp:lastModifiedBy>anand</cp:lastModifiedBy>
  <cp:revision>3</cp:revision>
  <dcterms:created xsi:type="dcterms:W3CDTF">2014-01-30T08:34:11Z</dcterms:created>
  <dcterms:modified xsi:type="dcterms:W3CDTF">2014-01-30T08:56:32Z</dcterms:modified>
</cp:coreProperties>
</file>